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03" r:id="rId2"/>
  </p:sldMasterIdLst>
  <p:notesMasterIdLst>
    <p:notesMasterId r:id="rId4"/>
  </p:notesMasterIdLst>
  <p:handoutMasterIdLst>
    <p:handoutMasterId r:id="rId5"/>
  </p:handoutMasterIdLst>
  <p:sldIdLst>
    <p:sldId id="373" r:id="rId3"/>
  </p:sldIdLst>
  <p:sldSz cx="9144000" cy="6858000" type="screen4x3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6244" autoAdjust="0"/>
  </p:normalViewPr>
  <p:slideViewPr>
    <p:cSldViewPr>
      <p:cViewPr varScale="1">
        <p:scale>
          <a:sx n="88" d="100"/>
          <a:sy n="88" d="100"/>
        </p:scale>
        <p:origin x="10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9780B-9B5C-4F74-9DF3-EED556465CAA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28955-7735-4811-86CC-C013135482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090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010" y="0"/>
            <a:ext cx="2930574" cy="497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E3BA-0389-447A-BC28-3AA081AB09A3}" type="datetimeFigureOut">
              <a:rPr lang="ko-KR" altLang="en-US" smtClean="0"/>
              <a:t>2018-08-24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5801" y="4722416"/>
            <a:ext cx="5409562" cy="44743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29010" y="9443241"/>
            <a:ext cx="2930574" cy="4976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586E3-A758-46B3-8063-3A6F35797D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46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A_표지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646331"/>
          </a:xfrm>
        </p:spPr>
        <p:txBody>
          <a:bodyPr/>
          <a:lstStyle>
            <a:lvl1pPr>
              <a:defRPr sz="3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087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82"/>
          <a:stretch/>
        </p:blipFill>
        <p:spPr>
          <a:xfrm>
            <a:off x="6934111" y="107883"/>
            <a:ext cx="2103507" cy="3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_목차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29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82"/>
          <a:stretch/>
        </p:blipFill>
        <p:spPr>
          <a:xfrm>
            <a:off x="6934111" y="107883"/>
            <a:ext cx="2103507" cy="3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3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76456" y="6586537"/>
            <a:ext cx="55004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A7DC0D8-096D-4E89-B90B-86CFBE39416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제목 3"/>
          <p:cNvSpPr>
            <a:spLocks noGrp="1"/>
          </p:cNvSpPr>
          <p:nvPr>
            <p:ph type="title" hasCustomPrompt="1"/>
          </p:nvPr>
        </p:nvSpPr>
        <p:spPr>
          <a:xfrm>
            <a:off x="92536" y="47856"/>
            <a:ext cx="8229600" cy="523220"/>
          </a:xfrm>
        </p:spPr>
        <p:txBody>
          <a:bodyPr/>
          <a:lstStyle>
            <a:lvl1pPr algn="l">
              <a:defRPr sz="2800" baseline="0">
                <a:latin typeface="나눔명조 ExtraBold" panose="02020603020101020101" pitchFamily="18" charset="-127"/>
                <a:ea typeface="나눔명조 ExtraBold" panose="02020603020101020101" pitchFamily="18" charset="-127"/>
              </a:defRPr>
            </a:lvl1pPr>
          </a:lstStyle>
          <a:p>
            <a:r>
              <a:rPr lang="en-US" altLang="ko-KR" dirty="0" smtClean="0"/>
              <a:t>1-1. </a:t>
            </a:r>
            <a:r>
              <a:rPr lang="ko-KR" altLang="en-US" dirty="0" smtClean="0"/>
              <a:t>접근도로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05363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CCA6-C41D-4B1E-9CE8-DA66A428B1DD}" type="datetimeFigureOut">
              <a:rPr lang="ko-KR" altLang="en-US" smtClean="0"/>
              <a:pPr/>
              <a:t>2018-08-24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4B58-7ABF-4EAB-857E-E1974CE4EA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3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CCA6-C41D-4B1E-9CE8-DA66A428B1DD}" type="datetimeFigureOut">
              <a:rPr lang="ko-KR" altLang="en-US" smtClean="0"/>
              <a:pPr/>
              <a:t>2018-08-24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24B58-7ABF-4EAB-857E-E1974CE4EA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71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목차33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2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36" y="85956"/>
            <a:ext cx="8229600" cy="4655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270" h="1270"/>
            <a:bevelB w="1270" h="1270"/>
          </a:sp3d>
        </p:spPr>
        <p:txBody>
          <a:bodyPr wrap="square" lIns="91440" tIns="45720" rIns="91440" bIns="45720">
            <a:spAutoFit/>
            <a:sp3d>
              <a:bevelT w="1270" h="1270"/>
              <a:bevelB w="1270" h="1270"/>
            </a:sp3d>
          </a:bodyPr>
          <a:lstStyle/>
          <a:p>
            <a:pPr marL="0" lvl="0" algn="l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0" y="638629"/>
            <a:ext cx="9140129" cy="6000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1830"/>
            <a:ext cx="8229600" cy="5284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직사각형 8"/>
          <p:cNvSpPr/>
          <p:nvPr/>
        </p:nvSpPr>
        <p:spPr>
          <a:xfrm>
            <a:off x="-7254" y="6677356"/>
            <a:ext cx="9151254" cy="189718"/>
          </a:xfrm>
          <a:prstGeom prst="rect">
            <a:avLst/>
          </a:prstGeom>
          <a:gradFill flip="none" rotWithShape="1">
            <a:gsLst>
              <a:gs pos="50000">
                <a:schemeClr val="tx2">
                  <a:lumMod val="60000"/>
                  <a:lumOff val="40000"/>
                </a:schemeClr>
              </a:gs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ko-KR" alt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82"/>
          <a:stretch/>
        </p:blipFill>
        <p:spPr>
          <a:xfrm>
            <a:off x="6934111" y="107883"/>
            <a:ext cx="2103507" cy="3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lang="en-US" sz="2400" kern="1200" dirty="0">
          <a:ln w="28575" cmpd="sng">
            <a:noFill/>
            <a:prstDash val="solid"/>
          </a:ln>
          <a:solidFill>
            <a:schemeClr val="bg1"/>
          </a:solidFill>
          <a:latin typeface="나눔고딕 Bold" panose="020D0304000000000000" pitchFamily="50" charset="-127"/>
          <a:ea typeface="나눔고딕 Bold" panose="020D0304000000000000" pitchFamily="50" charset="-127"/>
          <a:cs typeface="Tahoma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나눔고딕 Bold" panose="020D0304000000000000" pitchFamily="50" charset="-127"/>
          <a:ea typeface="나눔고딕 Bold" panose="020D0304000000000000" pitchFamily="50" charset="-127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CCA6-C41D-4B1E-9CE8-DA66A428B1DD}" type="datetimeFigureOut">
              <a:rPr lang="ko-KR" altLang="en-US" smtClean="0"/>
              <a:pPr/>
              <a:t>2018-08-24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24B58-7ABF-4EAB-857E-E1974CE4EA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37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0D8-096D-4E89-B90B-86CFBE394164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92536" y="47856"/>
            <a:ext cx="8229600" cy="523220"/>
          </a:xfrm>
        </p:spPr>
        <p:txBody>
          <a:bodyPr/>
          <a:lstStyle/>
          <a:p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</a:t>
            </a:r>
            <a:r>
              <a:rPr lang="en-US" altLang="ko-KR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CN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CN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28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日起仁川机场各航空公司布局图</a:t>
            </a:r>
            <a:r>
              <a:rPr lang="ko-KR" altLang="en-US" dirty="0" smtClean="0">
                <a:latin typeface="Microsoft YaHei" panose="020B0503020204020204" pitchFamily="34" charset="-122"/>
                <a:ea typeface="+mn-ea"/>
              </a:rPr>
              <a:t> </a:t>
            </a:r>
            <a:endParaRPr lang="ko-KR" altLang="en-US" dirty="0">
              <a:latin typeface="Microsoft YaHei" panose="020B0503020204020204" pitchFamily="34" charset="-122"/>
              <a:ea typeface="+mn-ea"/>
            </a:endParaRPr>
          </a:p>
        </p:txBody>
      </p:sp>
      <p:sp>
        <p:nvSpPr>
          <p:cNvPr id="6" name="슬라이드 번호 개체 틀 4"/>
          <p:cNvSpPr txBox="1">
            <a:spLocks/>
          </p:cNvSpPr>
          <p:nvPr/>
        </p:nvSpPr>
        <p:spPr>
          <a:xfrm>
            <a:off x="8676456" y="6586537"/>
            <a:ext cx="550044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7DC0D8-096D-4E89-B90B-86CFBE394164}" type="slidenum">
              <a:rPr lang="ko-KR" altLang="en-US" smtClean="0"/>
              <a:pPr/>
              <a:t>1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1040775" y="1484782"/>
            <a:ext cx="7275644" cy="4041686"/>
            <a:chOff x="980967" y="2262250"/>
            <a:chExt cx="7551475" cy="4371079"/>
          </a:xfrm>
        </p:grpSpPr>
        <p:grpSp>
          <p:nvGrpSpPr>
            <p:cNvPr id="8" name="그룹 7"/>
            <p:cNvGrpSpPr/>
            <p:nvPr/>
          </p:nvGrpSpPr>
          <p:grpSpPr>
            <a:xfrm>
              <a:off x="980967" y="2643903"/>
              <a:ext cx="2439424" cy="3489517"/>
              <a:chOff x="1989734" y="1891848"/>
              <a:chExt cx="2156248" cy="3121191"/>
            </a:xfrm>
          </p:grpSpPr>
          <p:sp>
            <p:nvSpPr>
              <p:cNvPr id="30" name="자유형 29"/>
              <p:cNvSpPr/>
              <p:nvPr/>
            </p:nvSpPr>
            <p:spPr>
              <a:xfrm>
                <a:off x="2064662" y="3414713"/>
                <a:ext cx="1883569" cy="311944"/>
              </a:xfrm>
              <a:custGeom>
                <a:avLst/>
                <a:gdLst>
                  <a:gd name="connsiteX0" fmla="*/ 47625 w 1883569"/>
                  <a:gd name="connsiteY0" fmla="*/ 123825 h 311944"/>
                  <a:gd name="connsiteX1" fmla="*/ 428625 w 1883569"/>
                  <a:gd name="connsiteY1" fmla="*/ 123825 h 311944"/>
                  <a:gd name="connsiteX2" fmla="*/ 433387 w 1883569"/>
                  <a:gd name="connsiteY2" fmla="*/ 140494 h 311944"/>
                  <a:gd name="connsiteX3" fmla="*/ 750094 w 1883569"/>
                  <a:gd name="connsiteY3" fmla="*/ 145256 h 311944"/>
                  <a:gd name="connsiteX4" fmla="*/ 750094 w 1883569"/>
                  <a:gd name="connsiteY4" fmla="*/ 116681 h 311944"/>
                  <a:gd name="connsiteX5" fmla="*/ 764381 w 1883569"/>
                  <a:gd name="connsiteY5" fmla="*/ 116681 h 311944"/>
                  <a:gd name="connsiteX6" fmla="*/ 762000 w 1883569"/>
                  <a:gd name="connsiteY6" fmla="*/ 0 h 311944"/>
                  <a:gd name="connsiteX7" fmla="*/ 1119187 w 1883569"/>
                  <a:gd name="connsiteY7" fmla="*/ 0 h 311944"/>
                  <a:gd name="connsiteX8" fmla="*/ 1119187 w 1883569"/>
                  <a:gd name="connsiteY8" fmla="*/ 107156 h 311944"/>
                  <a:gd name="connsiteX9" fmla="*/ 1138237 w 1883569"/>
                  <a:gd name="connsiteY9" fmla="*/ 109537 h 311944"/>
                  <a:gd name="connsiteX10" fmla="*/ 1138237 w 1883569"/>
                  <a:gd name="connsiteY10" fmla="*/ 145256 h 311944"/>
                  <a:gd name="connsiteX11" fmla="*/ 1307306 w 1883569"/>
                  <a:gd name="connsiteY11" fmla="*/ 145256 h 311944"/>
                  <a:gd name="connsiteX12" fmla="*/ 1309687 w 1883569"/>
                  <a:gd name="connsiteY12" fmla="*/ 128587 h 311944"/>
                  <a:gd name="connsiteX13" fmla="*/ 1833562 w 1883569"/>
                  <a:gd name="connsiteY13" fmla="*/ 128587 h 311944"/>
                  <a:gd name="connsiteX14" fmla="*/ 1866900 w 1883569"/>
                  <a:gd name="connsiteY14" fmla="*/ 147637 h 311944"/>
                  <a:gd name="connsiteX15" fmla="*/ 1878806 w 1883569"/>
                  <a:gd name="connsiteY15" fmla="*/ 169069 h 311944"/>
                  <a:gd name="connsiteX16" fmla="*/ 1883569 w 1883569"/>
                  <a:gd name="connsiteY16" fmla="*/ 195262 h 311944"/>
                  <a:gd name="connsiteX17" fmla="*/ 1869281 w 1883569"/>
                  <a:gd name="connsiteY17" fmla="*/ 230981 h 311944"/>
                  <a:gd name="connsiteX18" fmla="*/ 1847850 w 1883569"/>
                  <a:gd name="connsiteY18" fmla="*/ 257175 h 311944"/>
                  <a:gd name="connsiteX19" fmla="*/ 1821656 w 1883569"/>
                  <a:gd name="connsiteY19" fmla="*/ 259556 h 311944"/>
                  <a:gd name="connsiteX20" fmla="*/ 1452562 w 1883569"/>
                  <a:gd name="connsiteY20" fmla="*/ 257175 h 311944"/>
                  <a:gd name="connsiteX21" fmla="*/ 1447800 w 1883569"/>
                  <a:gd name="connsiteY21" fmla="*/ 240506 h 311944"/>
                  <a:gd name="connsiteX22" fmla="*/ 1164431 w 1883569"/>
                  <a:gd name="connsiteY22" fmla="*/ 238125 h 311944"/>
                  <a:gd name="connsiteX23" fmla="*/ 1164431 w 1883569"/>
                  <a:gd name="connsiteY23" fmla="*/ 276225 h 311944"/>
                  <a:gd name="connsiteX24" fmla="*/ 1116806 w 1883569"/>
                  <a:gd name="connsiteY24" fmla="*/ 278606 h 311944"/>
                  <a:gd name="connsiteX25" fmla="*/ 1121569 w 1883569"/>
                  <a:gd name="connsiteY25" fmla="*/ 307181 h 311944"/>
                  <a:gd name="connsiteX26" fmla="*/ 759619 w 1883569"/>
                  <a:gd name="connsiteY26" fmla="*/ 311944 h 311944"/>
                  <a:gd name="connsiteX27" fmla="*/ 762000 w 1883569"/>
                  <a:gd name="connsiteY27" fmla="*/ 276225 h 311944"/>
                  <a:gd name="connsiteX28" fmla="*/ 719137 w 1883569"/>
                  <a:gd name="connsiteY28" fmla="*/ 276225 h 311944"/>
                  <a:gd name="connsiteX29" fmla="*/ 719137 w 1883569"/>
                  <a:gd name="connsiteY29" fmla="*/ 240506 h 311944"/>
                  <a:gd name="connsiteX30" fmla="*/ 578644 w 1883569"/>
                  <a:gd name="connsiteY30" fmla="*/ 238125 h 311944"/>
                  <a:gd name="connsiteX31" fmla="*/ 578644 w 1883569"/>
                  <a:gd name="connsiteY31" fmla="*/ 259556 h 311944"/>
                  <a:gd name="connsiteX32" fmla="*/ 40481 w 1883569"/>
                  <a:gd name="connsiteY32" fmla="*/ 259556 h 311944"/>
                  <a:gd name="connsiteX33" fmla="*/ 11906 w 1883569"/>
                  <a:gd name="connsiteY33" fmla="*/ 235744 h 311944"/>
                  <a:gd name="connsiteX34" fmla="*/ 2381 w 1883569"/>
                  <a:gd name="connsiteY34" fmla="*/ 207169 h 311944"/>
                  <a:gd name="connsiteX35" fmla="*/ 0 w 1883569"/>
                  <a:gd name="connsiteY35" fmla="*/ 178594 h 311944"/>
                  <a:gd name="connsiteX36" fmla="*/ 47625 w 1883569"/>
                  <a:gd name="connsiteY36" fmla="*/ 123825 h 31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883569" h="311944">
                    <a:moveTo>
                      <a:pt x="47625" y="123825"/>
                    </a:moveTo>
                    <a:lnTo>
                      <a:pt x="428625" y="123825"/>
                    </a:lnTo>
                    <a:lnTo>
                      <a:pt x="433387" y="140494"/>
                    </a:lnTo>
                    <a:lnTo>
                      <a:pt x="750094" y="145256"/>
                    </a:lnTo>
                    <a:lnTo>
                      <a:pt x="750094" y="116681"/>
                    </a:lnTo>
                    <a:lnTo>
                      <a:pt x="764381" y="116681"/>
                    </a:lnTo>
                    <a:cubicBezTo>
                      <a:pt x="763587" y="77787"/>
                      <a:pt x="762794" y="38894"/>
                      <a:pt x="762000" y="0"/>
                    </a:cubicBezTo>
                    <a:lnTo>
                      <a:pt x="1119187" y="0"/>
                    </a:lnTo>
                    <a:lnTo>
                      <a:pt x="1119187" y="107156"/>
                    </a:lnTo>
                    <a:lnTo>
                      <a:pt x="1138237" y="109537"/>
                    </a:lnTo>
                    <a:lnTo>
                      <a:pt x="1138237" y="145256"/>
                    </a:lnTo>
                    <a:lnTo>
                      <a:pt x="1307306" y="145256"/>
                    </a:lnTo>
                    <a:lnTo>
                      <a:pt x="1309687" y="128587"/>
                    </a:lnTo>
                    <a:lnTo>
                      <a:pt x="1833562" y="128587"/>
                    </a:lnTo>
                    <a:lnTo>
                      <a:pt x="1866900" y="147637"/>
                    </a:lnTo>
                    <a:lnTo>
                      <a:pt x="1878806" y="169069"/>
                    </a:lnTo>
                    <a:lnTo>
                      <a:pt x="1883569" y="195262"/>
                    </a:lnTo>
                    <a:lnTo>
                      <a:pt x="1869281" y="230981"/>
                    </a:lnTo>
                    <a:lnTo>
                      <a:pt x="1847850" y="257175"/>
                    </a:lnTo>
                    <a:lnTo>
                      <a:pt x="1821656" y="259556"/>
                    </a:lnTo>
                    <a:lnTo>
                      <a:pt x="1452562" y="257175"/>
                    </a:lnTo>
                    <a:lnTo>
                      <a:pt x="1447800" y="240506"/>
                    </a:lnTo>
                    <a:lnTo>
                      <a:pt x="1164431" y="238125"/>
                    </a:lnTo>
                    <a:lnTo>
                      <a:pt x="1164431" y="276225"/>
                    </a:lnTo>
                    <a:lnTo>
                      <a:pt x="1116806" y="278606"/>
                    </a:lnTo>
                    <a:lnTo>
                      <a:pt x="1121569" y="307181"/>
                    </a:lnTo>
                    <a:lnTo>
                      <a:pt x="759619" y="311944"/>
                    </a:lnTo>
                    <a:lnTo>
                      <a:pt x="762000" y="276225"/>
                    </a:lnTo>
                    <a:lnTo>
                      <a:pt x="719137" y="276225"/>
                    </a:lnTo>
                    <a:lnTo>
                      <a:pt x="719137" y="240506"/>
                    </a:lnTo>
                    <a:lnTo>
                      <a:pt x="578644" y="238125"/>
                    </a:lnTo>
                    <a:lnTo>
                      <a:pt x="578644" y="259556"/>
                    </a:lnTo>
                    <a:lnTo>
                      <a:pt x="40481" y="259556"/>
                    </a:lnTo>
                    <a:lnTo>
                      <a:pt x="11906" y="235744"/>
                    </a:lnTo>
                    <a:lnTo>
                      <a:pt x="2381" y="207169"/>
                    </a:lnTo>
                    <a:lnTo>
                      <a:pt x="0" y="178594"/>
                    </a:lnTo>
                    <a:lnTo>
                      <a:pt x="47625" y="123825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1" name="그룹 30"/>
              <p:cNvGrpSpPr/>
              <p:nvPr/>
            </p:nvGrpSpPr>
            <p:grpSpPr>
              <a:xfrm>
                <a:off x="1989734" y="1944292"/>
                <a:ext cx="1981692" cy="3068747"/>
                <a:chOff x="2096726" y="2618475"/>
                <a:chExt cx="1981692" cy="3870899"/>
              </a:xfrm>
            </p:grpSpPr>
            <p:pic>
              <p:nvPicPr>
                <p:cNvPr id="38" name="Picture 2" descr="E:\운영총괄팀\자료\T2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49591" y="2618475"/>
                  <a:ext cx="1928827" cy="1196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3" descr="E:\운영총괄팀\자료\무제-3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5328"/>
                <a:stretch/>
              </p:blipFill>
              <p:spPr bwMode="auto">
                <a:xfrm>
                  <a:off x="2096726" y="5383403"/>
                  <a:ext cx="1981692" cy="110597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" name="직사각형 31"/>
              <p:cNvSpPr/>
              <p:nvPr/>
            </p:nvSpPr>
            <p:spPr>
              <a:xfrm>
                <a:off x="2014334" y="1903522"/>
                <a:ext cx="1199540" cy="116422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39000"/>
                </a:schemeClr>
              </a:solidFill>
              <a:ln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KE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 rot="16200000">
                <a:off x="3141832" y="2063594"/>
                <a:ext cx="1175896" cy="83240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39000"/>
                </a:schemeClr>
              </a:solidFill>
              <a:ln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 anchorCtr="0"/>
              <a:lstStyle/>
              <a:p>
                <a:pPr algn="ctr"/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SKY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6140826" y="2262255"/>
              <a:ext cx="1644234" cy="2330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zh-CN" altLang="en-US" sz="14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预计旅客量</a:t>
              </a:r>
              <a:endParaRPr lang="ko-KR" altLang="en-US" sz="1400" b="1" dirty="0" smtClean="0">
                <a:latin typeface="Microsoft YaHei" panose="020B0503020204020204" pitchFamily="34" charset="-122"/>
                <a:ea typeface="+mj-ea"/>
              </a:endParaRPr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3889685" y="2262250"/>
              <a:ext cx="4642757" cy="279476"/>
              <a:chOff x="5076056" y="1412776"/>
              <a:chExt cx="3826695" cy="254048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5076056" y="1666824"/>
                <a:ext cx="38266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232538" y="1412776"/>
                <a:ext cx="940234" cy="211803"/>
              </a:xfrm>
              <a:prstGeom prst="rect">
                <a:avLst/>
              </a:prstGeom>
              <a:noFill/>
              <a:ln w="635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sp3d extrusionH="6350">
                  <a:bevelT w="12700" h="63500"/>
                  <a:bevelB w="12700" h="63500"/>
                  <a:extrusionClr>
                    <a:schemeClr val="tx1"/>
                  </a:extrusionClr>
                  <a:contourClr>
                    <a:schemeClr val="tx1"/>
                  </a:contourClr>
                </a:sp3d>
              </a:bodyPr>
              <a:lstStyle/>
              <a:p>
                <a:r>
                  <a:rPr lang="zh-CN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航</a:t>
                </a:r>
                <a:r>
                  <a:rPr lang="zh-CN" altLang="en-US" sz="1400" b="1" dirty="0" smtClean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空公司</a:t>
                </a:r>
                <a:endParaRPr lang="ko-KR" altLang="en-US" sz="1400" b="1" dirty="0" smtClean="0">
                  <a:latin typeface="Microsoft YaHei" panose="020B0503020204020204" pitchFamily="34" charset="-122"/>
                  <a:ea typeface="+mj-ea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15899" y="2846058"/>
              <a:ext cx="1344618" cy="832150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ko-KR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</a:t>
              </a:r>
              <a:r>
                <a:rPr lang="en-US" altLang="ko-KR" sz="1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&lt;SKY Team&gt;</a:t>
              </a:r>
            </a:p>
            <a:p>
              <a:r>
                <a:rPr lang="en-US" altLang="ko-KR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KE/DL/AF/KL</a:t>
              </a:r>
            </a:p>
            <a:p>
              <a:r>
                <a:rPr lang="en-US" altLang="ko-KR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CI/GA/MF/OK</a:t>
              </a:r>
            </a:p>
            <a:p>
              <a:r>
                <a:rPr lang="en-US" altLang="ko-KR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SU/AZ/AM</a:t>
              </a:r>
              <a:endParaRPr lang="ko-KR" altLang="en-US" sz="1200" dirty="0" smtClean="0">
                <a:latin typeface="Microsoft YaHei" panose="020B0503020204020204" pitchFamily="34" charset="-122"/>
                <a:ea typeface="+mj-e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3954" y="4296360"/>
              <a:ext cx="1790338" cy="91536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ko-KR" sz="1200" dirty="0" smtClean="0">
                  <a:latin typeface="+mj-ea"/>
                  <a:ea typeface="+mj-ea"/>
                </a:rPr>
                <a:t>      </a:t>
              </a:r>
              <a:r>
                <a:rPr lang="en-US" altLang="ko-KR" sz="1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&lt;</a:t>
              </a:r>
              <a:r>
                <a:rPr lang="en-US" altLang="ko-KR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SKY Team&gt;</a:t>
              </a:r>
            </a:p>
            <a:p>
              <a:r>
                <a:rPr lang="en-US" altLang="ko-KR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</a:t>
              </a:r>
              <a:r>
                <a:rPr lang="en-US" altLang="ko-KR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CZ/MU/FM/VN</a:t>
              </a:r>
            </a:p>
            <a:p>
              <a:r>
                <a:rPr lang="en-US" altLang="ko-KR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ko-KR" sz="1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    &lt;LCC&gt;</a:t>
              </a:r>
            </a:p>
            <a:p>
              <a:endParaRPr lang="ko-KR" altLang="en-US" sz="1400" dirty="0" smtClean="0">
                <a:latin typeface="Microsoft YaHei" panose="020B0503020204020204" pitchFamily="34" charset="-122"/>
                <a:ea typeface="+mj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10002" y="5309034"/>
              <a:ext cx="1197435" cy="865436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ko-KR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STAR Alliance</a:t>
              </a:r>
            </a:p>
            <a:p>
              <a:r>
                <a:rPr lang="en-US" altLang="ko-KR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ONE WORLD</a:t>
              </a:r>
            </a:p>
            <a:p>
              <a:r>
                <a:rPr lang="en-US" altLang="ko-KR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None Airlines</a:t>
              </a:r>
            </a:p>
            <a:p>
              <a:r>
                <a:rPr lang="en-US" altLang="ko-KR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LCC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38916" y="5409007"/>
              <a:ext cx="922979" cy="21635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endParaRPr lang="ko-KR" altLang="en-US" sz="1300" dirty="0" smtClean="0">
                <a:latin typeface="Microsoft YaHei" panose="020B0503020204020204" pitchFamily="34" charset="-122"/>
                <a:ea typeface="+mj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38915" y="4850361"/>
              <a:ext cx="922979" cy="43271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zh-CN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4,308</a:t>
              </a:r>
              <a:r>
                <a:rPr lang="zh-CN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万名</a:t>
              </a:r>
              <a:endParaRPr lang="en-US" altLang="ko-KR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en-US" altLang="ko-KR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(69.40%)</a:t>
              </a:r>
              <a:endParaRPr lang="ko-KR" altLang="en-US" sz="1300" dirty="0" smtClean="0">
                <a:latin typeface="Microsoft YaHei" panose="020B0503020204020204" pitchFamily="34" charset="-122"/>
                <a:ea typeface="+mj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38915" y="3113052"/>
              <a:ext cx="922979" cy="43271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ko-KR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1,899</a:t>
              </a:r>
              <a:r>
                <a:rPr lang="zh-CN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万名</a:t>
              </a:r>
              <a:endParaRPr lang="en-US" altLang="ko-KR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en-US" altLang="ko-KR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(30.60%)</a:t>
              </a:r>
              <a:endParaRPr lang="ko-KR" altLang="en-US" sz="1300" dirty="0" smtClean="0">
                <a:latin typeface="Microsoft YaHei" panose="020B0503020204020204" pitchFamily="34" charset="-122"/>
                <a:ea typeface="+mj-ea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784006" y="6335168"/>
              <a:ext cx="474843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407758" y="6400327"/>
              <a:ext cx="372686" cy="2330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总</a:t>
              </a:r>
              <a:r>
                <a:rPr lang="zh-CN" altLang="en-US" sz="1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计</a:t>
              </a:r>
              <a:endParaRPr lang="ko-KR" altLang="en-US" sz="1400" dirty="0" smtClean="0">
                <a:latin typeface="Microsoft YaHei" panose="020B0503020204020204" pitchFamily="34" charset="-122"/>
                <a:ea typeface="+mj-e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38916" y="6400327"/>
              <a:ext cx="922979" cy="2330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zh-CN" sz="1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6,207</a:t>
              </a:r>
              <a:r>
                <a:rPr lang="zh-CN" altLang="en-US" sz="1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万名</a:t>
              </a:r>
              <a:endParaRPr lang="ko-KR" altLang="en-US" sz="1400" dirty="0" smtClean="0">
                <a:latin typeface="Microsoft YaHei" panose="020B0503020204020204" pitchFamily="34" charset="-122"/>
                <a:ea typeface="+mj-ea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19120" y="4391075"/>
              <a:ext cx="67" cy="2330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endParaRPr lang="ko-KR" altLang="en-US" sz="1400" dirty="0" smtClean="0">
                <a:latin typeface="+mj-lt"/>
                <a:ea typeface="+mj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42923" y="2262255"/>
              <a:ext cx="523166" cy="2330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zh-CN" altLang="en-US" sz="14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数量</a:t>
              </a:r>
              <a:endParaRPr lang="ko-KR" altLang="en-US" sz="1400" b="1" dirty="0" smtClean="0">
                <a:latin typeface="Microsoft YaHei" panose="020B0503020204020204" pitchFamily="34" charset="-122"/>
                <a:ea typeface="+mj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26399" y="3124975"/>
              <a:ext cx="439687" cy="21635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zh-CN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11</a:t>
              </a:r>
              <a:r>
                <a:rPr lang="zh-CN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家</a:t>
              </a:r>
              <a:endParaRPr lang="en-US" altLang="ko-KR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26399" y="4346478"/>
              <a:ext cx="609537" cy="21635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zh-CN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18</a:t>
              </a:r>
              <a:r>
                <a:rPr lang="zh-CN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家</a:t>
              </a:r>
              <a:endParaRPr lang="en-US" altLang="ko-KR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26399" y="5466889"/>
              <a:ext cx="439687" cy="21635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ko-KR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40</a:t>
              </a:r>
              <a:r>
                <a:rPr lang="zh-CN" altLang="en-US" sz="13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家</a:t>
              </a:r>
              <a:endParaRPr lang="en-US" altLang="ko-KR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26399" y="6384921"/>
              <a:ext cx="439687" cy="233002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t" anchorCtr="0">
              <a:spAutoFit/>
              <a:scene3d>
                <a:camera prst="orthographicFront"/>
                <a:lightRig rig="threePt" dir="t"/>
              </a:scene3d>
              <a:sp3d extrusionH="6350">
                <a:bevelT w="12700" h="63500"/>
                <a:bevelB w="12700" h="63500"/>
                <a:extrusionClr>
                  <a:schemeClr val="tx1"/>
                </a:extrusionClr>
                <a:contourClr>
                  <a:schemeClr val="tx1"/>
                </a:contourClr>
              </a:sp3d>
            </a:bodyPr>
            <a:lstStyle/>
            <a:p>
              <a:r>
                <a:rPr lang="en-US" altLang="zh-CN" sz="1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69</a:t>
              </a:r>
              <a:r>
                <a:rPr lang="zh-CN" altLang="en-US" sz="14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家</a:t>
              </a:r>
              <a:endParaRPr lang="en-US" altLang="ko-KR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797803" y="5914224"/>
            <a:ext cx="3358292" cy="23083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t" anchorCtr="0">
            <a:spAutoFit/>
            <a:scene3d>
              <a:camera prst="orthographicFront"/>
              <a:lightRig rig="threePt" dir="t"/>
            </a:scene3d>
            <a:sp3d extrusionH="6350">
              <a:bevelT w="12700" h="63500"/>
              <a:bevelB w="12700" h="635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en-US" altLang="ko-KR" sz="15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*</a:t>
            </a:r>
            <a:r>
              <a:rPr lang="zh-CN" altLang="en-US" sz="15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航空公司位置以当日</a:t>
            </a:r>
            <a:r>
              <a:rPr lang="zh-CN" altLang="en-US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机场</a:t>
            </a:r>
            <a:r>
              <a:rPr lang="zh-CN" altLang="en-US" sz="15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发布指示为准</a:t>
            </a:r>
            <a:endParaRPr lang="ko-KR" altLang="en-US" sz="1500" dirty="0" smtClean="0">
              <a:latin typeface="Microsoft YaHei" panose="020B0503020204020204" pitchFamily="34" charset="-122"/>
              <a:ea typeface="+mj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28994" y="2271470"/>
            <a:ext cx="5915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5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T2</a:t>
            </a:r>
            <a:endParaRPr lang="en-US" altLang="ko-KR" sz="2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40871" y="3366071"/>
            <a:ext cx="57740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Ca</a:t>
            </a:r>
            <a:endParaRPr lang="en-US" altLang="ko-KR" sz="2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28994" y="4443220"/>
            <a:ext cx="55656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5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T1</a:t>
            </a:r>
            <a:endParaRPr lang="en-US" altLang="ko-KR" sz="2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55143" y="2290476"/>
            <a:ext cx="1088102" cy="400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t" anchorCtr="0">
            <a:spAutoFit/>
            <a:scene3d>
              <a:camera prst="orthographicFront"/>
              <a:lightRig rig="threePt" dir="t"/>
            </a:scene3d>
            <a:sp3d extrusionH="6350">
              <a:bevelT w="12700" h="63500"/>
              <a:bevelB w="12700" h="635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zh-CN" altLang="en-US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值机与登机</a:t>
            </a:r>
            <a:endParaRPr lang="en-US" altLang="zh-CN" sz="13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CN" altLang="en-US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都在</a:t>
            </a:r>
            <a:r>
              <a:rPr lang="en-US" altLang="zh-CN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T2</a:t>
            </a:r>
            <a:endParaRPr lang="en-US" altLang="ko-KR" sz="13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0891" y="3374318"/>
            <a:ext cx="896605" cy="40011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t" anchorCtr="0">
            <a:spAutoFit/>
            <a:scene3d>
              <a:camera prst="orthographicFront"/>
              <a:lightRig rig="threePt" dir="t"/>
            </a:scene3d>
            <a:sp3d extrusionH="6350">
              <a:bevelT w="12700" h="63500"/>
              <a:bevelB w="12700" h="635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zh-CN" altLang="en-US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值机在</a:t>
            </a:r>
            <a:r>
              <a:rPr lang="en-US" altLang="zh-CN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T1</a:t>
            </a:r>
          </a:p>
          <a:p>
            <a:r>
              <a:rPr lang="en-US" altLang="zh-CN" sz="1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登机在</a:t>
            </a:r>
            <a:r>
              <a:rPr lang="en-US" altLang="zh-CN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Ca</a:t>
            </a:r>
            <a:endParaRPr lang="en-US" altLang="ko-KR" sz="13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84135" y="1483839"/>
            <a:ext cx="504056" cy="215444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t" anchorCtr="0">
            <a:spAutoFit/>
            <a:scene3d>
              <a:camera prst="orthographicFront"/>
              <a:lightRig rig="threePt" dir="t"/>
            </a:scene3d>
            <a:sp3d extrusionH="6350">
              <a:bevelT w="12700" h="63500"/>
              <a:bevelB w="12700" h="63500"/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r>
              <a:rPr lang="zh-CN" altLang="en-US" sz="14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位置</a:t>
            </a:r>
            <a:endParaRPr lang="ko-KR" altLang="en-US" sz="1400" b="1" dirty="0" smtClean="0">
              <a:latin typeface="Microsoft YaHei" panose="020B0503020204020204" pitchFamily="34" charset="-122"/>
              <a:ea typeface="+mj-ea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074342" y="3166090"/>
            <a:ext cx="734926" cy="810395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LCC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1858497" y="3187617"/>
            <a:ext cx="684785" cy="810395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SKY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620639" y="3187618"/>
            <a:ext cx="764818" cy="810395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LCC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966536" y="4576581"/>
            <a:ext cx="734926" cy="289724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Non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781533" y="4222344"/>
            <a:ext cx="617966" cy="1084986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STAR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777911" y="4947706"/>
            <a:ext cx="588522" cy="276360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ONE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479570" y="4243873"/>
            <a:ext cx="854074" cy="1063458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OZ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1039048" y="4208689"/>
            <a:ext cx="734926" cy="255265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LCC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7355143" y="4277970"/>
            <a:ext cx="10994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值机与登机  </a:t>
            </a:r>
            <a:endParaRPr lang="en-US" altLang="zh-CN" sz="13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sz="1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CN" altLang="en-US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都在</a:t>
            </a:r>
            <a:r>
              <a:rPr lang="en-US" altLang="zh-CN" sz="1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T1</a:t>
            </a:r>
            <a:endParaRPr lang="en-US" altLang="zh-CN" sz="1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324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6350" algn="ctr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2700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lIns="0" tIns="0" rIns="0" bIns="0" rtlCol="0" anchor="t" anchorCtr="0">
        <a:spAutoFit/>
        <a:scene3d>
          <a:camera prst="orthographicFront"/>
          <a:lightRig rig="threePt" dir="t"/>
        </a:scene3d>
        <a:sp3d extrusionH="6350">
          <a:bevelT w="12700" h="63500"/>
          <a:bevelB w="12700" h="63500"/>
          <a:extrusionClr>
            <a:schemeClr val="tx1"/>
          </a:extrusionClr>
          <a:contourClr>
            <a:schemeClr val="tx1"/>
          </a:contourClr>
        </a:sp3d>
      </a:bodyPr>
      <a:lstStyle>
        <a:defPPr>
          <a:defRPr sz="1400" dirty="0" smtClean="0">
            <a:latin typeface="+mj-ea"/>
            <a:ea typeface="+mj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12120</TotalTime>
  <Words>149</Words>
  <Application>Microsoft Office PowerPoint</Application>
  <PresentationFormat>화면 슬라이드 쇼(4:3)</PresentationFormat>
  <Paragraphs>52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Microsoft YaHei</vt:lpstr>
      <vt:lpstr>나눔고딕 Bold</vt:lpstr>
      <vt:lpstr>나눔명조 ExtraBold</vt:lpstr>
      <vt:lpstr>맑은 고딕</vt:lpstr>
      <vt:lpstr>Arial</vt:lpstr>
      <vt:lpstr>Calibri</vt:lpstr>
      <vt:lpstr>Tahoma</vt:lpstr>
      <vt:lpstr>Office Theme</vt:lpstr>
      <vt:lpstr>디자인 사용자 지정</vt:lpstr>
      <vt:lpstr>自18年10月28日起仁川机场各航空公司布局图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송승규</dc:creator>
  <cp:lastModifiedBy>郑景真</cp:lastModifiedBy>
  <cp:revision>294</cp:revision>
  <cp:lastPrinted>2018-08-24T03:32:18Z</cp:lastPrinted>
  <dcterms:created xsi:type="dcterms:W3CDTF">2017-05-10T11:01:23Z</dcterms:created>
  <dcterms:modified xsi:type="dcterms:W3CDTF">2018-08-24T03:45:55Z</dcterms:modified>
</cp:coreProperties>
</file>